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8" r:id="rId2"/>
    <p:sldId id="273" r:id="rId3"/>
    <p:sldId id="269" r:id="rId4"/>
    <p:sldId id="276" r:id="rId5"/>
    <p:sldId id="278" r:id="rId6"/>
    <p:sldId id="280" r:id="rId7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99"/>
    <a:srgbClr val="FF6699"/>
    <a:srgbClr val="006600"/>
    <a:srgbClr val="FFCC66"/>
    <a:srgbClr val="99CCFF"/>
    <a:srgbClr val="CC6600"/>
    <a:srgbClr val="FF6600"/>
    <a:srgbClr val="CC9900"/>
    <a:srgbClr val="663300"/>
    <a:srgbClr val="00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>
        <p:scale>
          <a:sx n="50" d="100"/>
          <a:sy n="50" d="100"/>
        </p:scale>
        <p:origin x="-2194" y="-480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6" name="テキスト ボックス 595"/>
          <p:cNvSpPr txBox="1"/>
          <p:nvPr/>
        </p:nvSpPr>
        <p:spPr>
          <a:xfrm>
            <a:off x="5945" y="863715"/>
            <a:ext cx="9900055" cy="5632311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kumimoji="1" lang="ja-JP" altLang="en-US" sz="180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セールス</a:t>
            </a:r>
            <a:endParaRPr kumimoji="1" lang="en-US" altLang="ja-JP" sz="18000" b="1" spc="50" dirty="0" smtClean="0">
              <a:ln w="11430"/>
              <a:gradFill flip="none" rotWithShape="1">
                <a:gsLst>
                  <a:gs pos="0">
                    <a:srgbClr val="FF0000">
                      <a:shade val="30000"/>
                      <a:satMod val="115000"/>
                    </a:srgbClr>
                  </a:gs>
                  <a:gs pos="50000">
                    <a:srgbClr val="FF0000">
                      <a:shade val="67500"/>
                      <a:satMod val="115000"/>
                    </a:srgbClr>
                  </a:gs>
                  <a:gs pos="100000">
                    <a:srgbClr val="FF0000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18000" b="1" spc="50" dirty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お断り</a:t>
            </a:r>
            <a:endParaRPr kumimoji="1" lang="en-US" altLang="ja-JP" sz="18000" b="1" spc="50" dirty="0" smtClean="0">
              <a:ln w="11430"/>
              <a:gradFill flip="none" rotWithShape="1">
                <a:gsLst>
                  <a:gs pos="0">
                    <a:srgbClr val="FF0000">
                      <a:shade val="30000"/>
                      <a:satMod val="115000"/>
                    </a:srgbClr>
                  </a:gs>
                  <a:gs pos="50000">
                    <a:srgbClr val="FF0000">
                      <a:shade val="67500"/>
                      <a:satMod val="115000"/>
                    </a:srgbClr>
                  </a:gs>
                  <a:gs pos="100000">
                    <a:srgbClr val="FF0000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1991893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グループ化 20"/>
          <p:cNvGrpSpPr/>
          <p:nvPr/>
        </p:nvGrpSpPr>
        <p:grpSpPr>
          <a:xfrm>
            <a:off x="3425961" y="457635"/>
            <a:ext cx="3041065" cy="5983290"/>
            <a:chOff x="3297238" y="1484313"/>
            <a:chExt cx="1465262" cy="2882900"/>
          </a:xfrm>
        </p:grpSpPr>
        <p:sp>
          <p:nvSpPr>
            <p:cNvPr id="25" name="AutoShape 32"/>
            <p:cNvSpPr>
              <a:spLocks noChangeArrowheads="1"/>
            </p:cNvSpPr>
            <p:nvPr/>
          </p:nvSpPr>
          <p:spPr bwMode="auto">
            <a:xfrm>
              <a:off x="3657600" y="3141663"/>
              <a:ext cx="358775" cy="1079500"/>
            </a:xfrm>
            <a:custGeom>
              <a:avLst/>
              <a:gdLst>
                <a:gd name="G0" fmla="+- 3727 0 0"/>
                <a:gd name="G1" fmla="+- 21600 0 3727"/>
                <a:gd name="G2" fmla="*/ 3727 1 2"/>
                <a:gd name="G3" fmla="+- 21600 0 G2"/>
                <a:gd name="G4" fmla="+/ 3727 21600 2"/>
                <a:gd name="G5" fmla="+/ G1 0 2"/>
                <a:gd name="G6" fmla="*/ 21600 21600 3727"/>
                <a:gd name="G7" fmla="*/ G6 1 2"/>
                <a:gd name="G8" fmla="+- 21600 0 G7"/>
                <a:gd name="G9" fmla="*/ 21600 1 2"/>
                <a:gd name="G10" fmla="+- 3727 0 G9"/>
                <a:gd name="G11" fmla="?: G10 G8 0"/>
                <a:gd name="G12" fmla="?: G10 G7 21600"/>
                <a:gd name="T0" fmla="*/ 19736 w 21600"/>
                <a:gd name="T1" fmla="*/ 10800 h 21600"/>
                <a:gd name="T2" fmla="*/ 10800 w 21600"/>
                <a:gd name="T3" fmla="*/ 21600 h 21600"/>
                <a:gd name="T4" fmla="*/ 1864 w 21600"/>
                <a:gd name="T5" fmla="*/ 10800 h 21600"/>
                <a:gd name="T6" fmla="*/ 10800 w 21600"/>
                <a:gd name="T7" fmla="*/ 0 h 21600"/>
                <a:gd name="T8" fmla="*/ 3664 w 21600"/>
                <a:gd name="T9" fmla="*/ 3664 h 21600"/>
                <a:gd name="T10" fmla="*/ 17936 w 21600"/>
                <a:gd name="T11" fmla="*/ 17936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3727" y="21600"/>
                  </a:lnTo>
                  <a:lnTo>
                    <a:pt x="17873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" name="AutoShape 34"/>
            <p:cNvSpPr>
              <a:spLocks noChangeArrowheads="1"/>
            </p:cNvSpPr>
            <p:nvPr/>
          </p:nvSpPr>
          <p:spPr bwMode="auto">
            <a:xfrm>
              <a:off x="4016375" y="3141663"/>
              <a:ext cx="358775" cy="1079500"/>
            </a:xfrm>
            <a:custGeom>
              <a:avLst/>
              <a:gdLst>
                <a:gd name="G0" fmla="+- 3727 0 0"/>
                <a:gd name="G1" fmla="+- 21600 0 3727"/>
                <a:gd name="G2" fmla="*/ 3727 1 2"/>
                <a:gd name="G3" fmla="+- 21600 0 G2"/>
                <a:gd name="G4" fmla="+/ 3727 21600 2"/>
                <a:gd name="G5" fmla="+/ G1 0 2"/>
                <a:gd name="G6" fmla="*/ 21600 21600 3727"/>
                <a:gd name="G7" fmla="*/ G6 1 2"/>
                <a:gd name="G8" fmla="+- 21600 0 G7"/>
                <a:gd name="G9" fmla="*/ 21600 1 2"/>
                <a:gd name="G10" fmla="+- 3727 0 G9"/>
                <a:gd name="G11" fmla="?: G10 G8 0"/>
                <a:gd name="G12" fmla="?: G10 G7 21600"/>
                <a:gd name="T0" fmla="*/ 19736 w 21600"/>
                <a:gd name="T1" fmla="*/ 10800 h 21600"/>
                <a:gd name="T2" fmla="*/ 10800 w 21600"/>
                <a:gd name="T3" fmla="*/ 21600 h 21600"/>
                <a:gd name="T4" fmla="*/ 1864 w 21600"/>
                <a:gd name="T5" fmla="*/ 10800 h 21600"/>
                <a:gd name="T6" fmla="*/ 10800 w 21600"/>
                <a:gd name="T7" fmla="*/ 0 h 21600"/>
                <a:gd name="T8" fmla="*/ 3664 w 21600"/>
                <a:gd name="T9" fmla="*/ 3664 h 21600"/>
                <a:gd name="T10" fmla="*/ 17936 w 21600"/>
                <a:gd name="T11" fmla="*/ 17936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3727" y="21600"/>
                  </a:lnTo>
                  <a:lnTo>
                    <a:pt x="17873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0" name="Oval 29"/>
            <p:cNvSpPr>
              <a:spLocks noChangeArrowheads="1"/>
            </p:cNvSpPr>
            <p:nvPr/>
          </p:nvSpPr>
          <p:spPr bwMode="auto">
            <a:xfrm>
              <a:off x="3729038" y="1484313"/>
              <a:ext cx="576262" cy="576262"/>
            </a:xfrm>
            <a:prstGeom prst="ellipse">
              <a:avLst/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2" name="AutoShape 30"/>
            <p:cNvSpPr>
              <a:spLocks noChangeArrowheads="1"/>
            </p:cNvSpPr>
            <p:nvPr/>
          </p:nvSpPr>
          <p:spPr bwMode="auto">
            <a:xfrm>
              <a:off x="3584575" y="2060575"/>
              <a:ext cx="863600" cy="1152525"/>
            </a:xfrm>
            <a:prstGeom prst="roundRect">
              <a:avLst>
                <a:gd name="adj" fmla="val 10847"/>
              </a:avLst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3" name="Rectangle 31"/>
            <p:cNvSpPr>
              <a:spLocks noChangeArrowheads="1"/>
            </p:cNvSpPr>
            <p:nvPr/>
          </p:nvSpPr>
          <p:spPr bwMode="auto">
            <a:xfrm>
              <a:off x="3584575" y="3068638"/>
              <a:ext cx="863600" cy="288925"/>
            </a:xfrm>
            <a:prstGeom prst="rect">
              <a:avLst/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44" name="Group 40"/>
            <p:cNvGrpSpPr>
              <a:grpSpLocks/>
            </p:cNvGrpSpPr>
            <p:nvPr/>
          </p:nvGrpSpPr>
          <p:grpSpPr bwMode="auto">
            <a:xfrm>
              <a:off x="3698875" y="4202113"/>
              <a:ext cx="276225" cy="165100"/>
              <a:chOff x="1170" y="3520"/>
              <a:chExt cx="318" cy="273"/>
            </a:xfrm>
          </p:grpSpPr>
          <p:sp>
            <p:nvSpPr>
              <p:cNvPr id="63" name="AutoShape 38"/>
              <p:cNvSpPr>
                <a:spLocks noChangeArrowheads="1"/>
              </p:cNvSpPr>
              <p:nvPr/>
            </p:nvSpPr>
            <p:spPr bwMode="auto">
              <a:xfrm>
                <a:off x="1170" y="3702"/>
                <a:ext cx="317" cy="91"/>
              </a:xfrm>
              <a:prstGeom prst="roundRect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4" name="AutoShape 39"/>
              <p:cNvSpPr>
                <a:spLocks noChangeArrowheads="1"/>
              </p:cNvSpPr>
              <p:nvPr/>
            </p:nvSpPr>
            <p:spPr bwMode="auto">
              <a:xfrm rot="-5400000">
                <a:off x="1215" y="3475"/>
                <a:ext cx="227" cy="318"/>
              </a:xfrm>
              <a:prstGeom prst="flowChartDelay">
                <a:avLst/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45" name="Group 41"/>
            <p:cNvGrpSpPr>
              <a:grpSpLocks/>
            </p:cNvGrpSpPr>
            <p:nvPr/>
          </p:nvGrpSpPr>
          <p:grpSpPr bwMode="auto">
            <a:xfrm>
              <a:off x="4057650" y="4202113"/>
              <a:ext cx="276225" cy="165100"/>
              <a:chOff x="1170" y="3520"/>
              <a:chExt cx="318" cy="273"/>
            </a:xfrm>
          </p:grpSpPr>
          <p:sp>
            <p:nvSpPr>
              <p:cNvPr id="61" name="AutoShape 42"/>
              <p:cNvSpPr>
                <a:spLocks noChangeArrowheads="1"/>
              </p:cNvSpPr>
              <p:nvPr/>
            </p:nvSpPr>
            <p:spPr bwMode="auto">
              <a:xfrm>
                <a:off x="1170" y="3702"/>
                <a:ext cx="317" cy="91"/>
              </a:xfrm>
              <a:prstGeom prst="roundRect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" name="AutoShape 43"/>
              <p:cNvSpPr>
                <a:spLocks noChangeArrowheads="1"/>
              </p:cNvSpPr>
              <p:nvPr/>
            </p:nvSpPr>
            <p:spPr bwMode="auto">
              <a:xfrm rot="-5400000">
                <a:off x="1215" y="3475"/>
                <a:ext cx="227" cy="318"/>
              </a:xfrm>
              <a:prstGeom prst="flowChartDelay">
                <a:avLst/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46" name="Oval 50"/>
            <p:cNvSpPr>
              <a:spLocks noChangeArrowheads="1"/>
            </p:cNvSpPr>
            <p:nvPr/>
          </p:nvSpPr>
          <p:spPr bwMode="auto">
            <a:xfrm>
              <a:off x="4510088" y="2997200"/>
              <a:ext cx="215900" cy="215900"/>
            </a:xfrm>
            <a:prstGeom prst="ellipse">
              <a:avLst/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7" name="AutoShape 51"/>
            <p:cNvSpPr>
              <a:spLocks noChangeArrowheads="1"/>
            </p:cNvSpPr>
            <p:nvPr/>
          </p:nvSpPr>
          <p:spPr bwMode="auto">
            <a:xfrm rot="20700000" flipH="1">
              <a:off x="4392613" y="2055813"/>
              <a:ext cx="215900" cy="1008062"/>
            </a:xfrm>
            <a:prstGeom prst="roundRect">
              <a:avLst>
                <a:gd name="adj" fmla="val 50000"/>
              </a:avLst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8" name="AutoShape 52"/>
            <p:cNvSpPr>
              <a:spLocks noChangeArrowheads="1"/>
            </p:cNvSpPr>
            <p:nvPr/>
          </p:nvSpPr>
          <p:spPr bwMode="auto">
            <a:xfrm>
              <a:off x="4581525" y="3141663"/>
              <a:ext cx="71438" cy="287337"/>
            </a:xfrm>
            <a:prstGeom prst="roundRect">
              <a:avLst>
                <a:gd name="adj" fmla="val 50000"/>
              </a:avLst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9" name="AutoShape 53"/>
            <p:cNvSpPr>
              <a:spLocks noChangeArrowheads="1"/>
            </p:cNvSpPr>
            <p:nvPr/>
          </p:nvSpPr>
          <p:spPr bwMode="auto">
            <a:xfrm rot="10800000">
              <a:off x="4473575" y="3284538"/>
              <a:ext cx="288925" cy="792162"/>
            </a:xfrm>
            <a:custGeom>
              <a:avLst/>
              <a:gdLst>
                <a:gd name="G0" fmla="+- 2373 0 0"/>
                <a:gd name="G1" fmla="+- 21600 0 2373"/>
                <a:gd name="G2" fmla="*/ 2373 1 2"/>
                <a:gd name="G3" fmla="+- 21600 0 G2"/>
                <a:gd name="G4" fmla="+/ 2373 21600 2"/>
                <a:gd name="G5" fmla="+/ G1 0 2"/>
                <a:gd name="G6" fmla="*/ 21600 21600 2373"/>
                <a:gd name="G7" fmla="*/ G6 1 2"/>
                <a:gd name="G8" fmla="+- 21600 0 G7"/>
                <a:gd name="G9" fmla="*/ 21600 1 2"/>
                <a:gd name="G10" fmla="+- 2373 0 G9"/>
                <a:gd name="G11" fmla="?: G10 G8 0"/>
                <a:gd name="G12" fmla="?: G10 G7 21600"/>
                <a:gd name="T0" fmla="*/ 20413 w 21600"/>
                <a:gd name="T1" fmla="*/ 10800 h 21600"/>
                <a:gd name="T2" fmla="*/ 10800 w 21600"/>
                <a:gd name="T3" fmla="*/ 21600 h 21600"/>
                <a:gd name="T4" fmla="*/ 1187 w 21600"/>
                <a:gd name="T5" fmla="*/ 10800 h 21600"/>
                <a:gd name="T6" fmla="*/ 10800 w 21600"/>
                <a:gd name="T7" fmla="*/ 0 h 21600"/>
                <a:gd name="T8" fmla="*/ 2987 w 21600"/>
                <a:gd name="T9" fmla="*/ 2987 h 21600"/>
                <a:gd name="T10" fmla="*/ 18613 w 21600"/>
                <a:gd name="T11" fmla="*/ 18613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2373" y="21600"/>
                  </a:lnTo>
                  <a:lnTo>
                    <a:pt x="19227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50" name="Group 57"/>
            <p:cNvGrpSpPr>
              <a:grpSpLocks/>
            </p:cNvGrpSpPr>
            <p:nvPr/>
          </p:nvGrpSpPr>
          <p:grpSpPr bwMode="auto">
            <a:xfrm flipH="1">
              <a:off x="3297238" y="2055813"/>
              <a:ext cx="333375" cy="1157287"/>
              <a:chOff x="1975" y="1295"/>
              <a:chExt cx="210" cy="729"/>
            </a:xfrm>
          </p:grpSpPr>
          <p:sp>
            <p:nvSpPr>
              <p:cNvPr id="59" name="Oval 55"/>
              <p:cNvSpPr>
                <a:spLocks noChangeArrowheads="1"/>
              </p:cNvSpPr>
              <p:nvPr/>
            </p:nvSpPr>
            <p:spPr bwMode="auto">
              <a:xfrm>
                <a:off x="2049" y="1888"/>
                <a:ext cx="136" cy="136"/>
              </a:xfrm>
              <a:prstGeom prst="ellipse">
                <a:avLst/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0" name="AutoShape 56"/>
              <p:cNvSpPr>
                <a:spLocks noChangeArrowheads="1"/>
              </p:cNvSpPr>
              <p:nvPr/>
            </p:nvSpPr>
            <p:spPr bwMode="auto">
              <a:xfrm rot="20700000" flipH="1">
                <a:off x="1975" y="1295"/>
                <a:ext cx="136" cy="635"/>
              </a:xfrm>
              <a:prstGeom prst="roundRect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51" name="Group 70"/>
            <p:cNvGrpSpPr>
              <a:grpSpLocks/>
            </p:cNvGrpSpPr>
            <p:nvPr/>
          </p:nvGrpSpPr>
          <p:grpSpPr bwMode="auto">
            <a:xfrm>
              <a:off x="3729038" y="2133600"/>
              <a:ext cx="606425" cy="1008063"/>
              <a:chOff x="3422" y="1797"/>
              <a:chExt cx="681" cy="1132"/>
            </a:xfrm>
          </p:grpSpPr>
          <p:sp>
            <p:nvSpPr>
              <p:cNvPr id="52" name="AutoShape 61"/>
              <p:cNvSpPr>
                <a:spLocks noChangeArrowheads="1"/>
              </p:cNvSpPr>
              <p:nvPr/>
            </p:nvSpPr>
            <p:spPr bwMode="auto">
              <a:xfrm>
                <a:off x="3528" y="1888"/>
                <a:ext cx="136" cy="545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3" name="AutoShape 62"/>
              <p:cNvSpPr>
                <a:spLocks noChangeArrowheads="1"/>
              </p:cNvSpPr>
              <p:nvPr/>
            </p:nvSpPr>
            <p:spPr bwMode="auto">
              <a:xfrm>
                <a:off x="3679" y="1797"/>
                <a:ext cx="136" cy="635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4" name="AutoShape 63"/>
              <p:cNvSpPr>
                <a:spLocks noChangeArrowheads="1"/>
              </p:cNvSpPr>
              <p:nvPr/>
            </p:nvSpPr>
            <p:spPr bwMode="auto">
              <a:xfrm>
                <a:off x="3830" y="1888"/>
                <a:ext cx="136" cy="499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5" name="AutoShape 64"/>
              <p:cNvSpPr>
                <a:spLocks noChangeArrowheads="1"/>
              </p:cNvSpPr>
              <p:nvPr/>
            </p:nvSpPr>
            <p:spPr bwMode="auto">
              <a:xfrm>
                <a:off x="3982" y="2069"/>
                <a:ext cx="121" cy="451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" name="AutoShape 65"/>
              <p:cNvSpPr>
                <a:spLocks noChangeArrowheads="1"/>
              </p:cNvSpPr>
              <p:nvPr/>
            </p:nvSpPr>
            <p:spPr bwMode="auto">
              <a:xfrm>
                <a:off x="3528" y="2341"/>
                <a:ext cx="575" cy="406"/>
              </a:xfrm>
              <a:prstGeom prst="roundRect">
                <a:avLst>
                  <a:gd name="adj" fmla="val 11972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7" name="AutoShape 66"/>
              <p:cNvSpPr>
                <a:spLocks noChangeArrowheads="1"/>
              </p:cNvSpPr>
              <p:nvPr/>
            </p:nvSpPr>
            <p:spPr bwMode="auto">
              <a:xfrm>
                <a:off x="3528" y="2432"/>
                <a:ext cx="575" cy="497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8" name="AutoShape 67"/>
              <p:cNvSpPr>
                <a:spLocks noChangeArrowheads="1"/>
              </p:cNvSpPr>
              <p:nvPr/>
            </p:nvSpPr>
            <p:spPr bwMode="auto">
              <a:xfrm rot="-2700000">
                <a:off x="3422" y="2257"/>
                <a:ext cx="181" cy="641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749065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テキスト ボックス 21"/>
          <p:cNvSpPr txBox="1"/>
          <p:nvPr/>
        </p:nvSpPr>
        <p:spPr>
          <a:xfrm>
            <a:off x="-239901" y="323659"/>
            <a:ext cx="3100849" cy="6190156"/>
          </a:xfrm>
          <a:prstGeom prst="rect">
            <a:avLst/>
          </a:prstGeom>
          <a:noFill/>
        </p:spPr>
        <p:txBody>
          <a:bodyPr vert="eaVert" wrap="non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defPPr>
              <a:defRPr lang="ja-JP"/>
            </a:defPPr>
            <a:lvl1pPr algn="ctr">
              <a:lnSpc>
                <a:spcPts val="24000"/>
              </a:lnSpc>
              <a:defRPr sz="24000" b="1" spc="5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5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お断り</a:t>
            </a:r>
            <a:endParaRPr lang="ja-JP" altLang="en-US" sz="15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6805151" y="196855"/>
            <a:ext cx="3262432" cy="6273512"/>
          </a:xfrm>
          <a:prstGeom prst="rect">
            <a:avLst/>
          </a:prstGeom>
          <a:noFill/>
        </p:spPr>
        <p:txBody>
          <a:bodyPr vert="eaVert" wrap="non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defPPr>
              <a:defRPr lang="ja-JP"/>
            </a:defPPr>
            <a:lvl1pPr algn="ctr">
              <a:lnSpc>
                <a:spcPts val="24000"/>
              </a:lnSpc>
              <a:defRPr sz="24000" b="1" spc="5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セールス</a:t>
            </a:r>
            <a:endParaRPr lang="en-US" altLang="ja-JP" sz="12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24" name="グループ化 23"/>
          <p:cNvGrpSpPr/>
          <p:nvPr/>
        </p:nvGrpSpPr>
        <p:grpSpPr>
          <a:xfrm>
            <a:off x="3425961" y="457635"/>
            <a:ext cx="3041065" cy="5983290"/>
            <a:chOff x="3297238" y="1484313"/>
            <a:chExt cx="1465262" cy="2882900"/>
          </a:xfrm>
        </p:grpSpPr>
        <p:sp>
          <p:nvSpPr>
            <p:cNvPr id="25" name="AutoShape 32"/>
            <p:cNvSpPr>
              <a:spLocks noChangeArrowheads="1"/>
            </p:cNvSpPr>
            <p:nvPr/>
          </p:nvSpPr>
          <p:spPr bwMode="auto">
            <a:xfrm>
              <a:off x="3657600" y="3141663"/>
              <a:ext cx="358775" cy="1079500"/>
            </a:xfrm>
            <a:custGeom>
              <a:avLst/>
              <a:gdLst>
                <a:gd name="G0" fmla="+- 3727 0 0"/>
                <a:gd name="G1" fmla="+- 21600 0 3727"/>
                <a:gd name="G2" fmla="*/ 3727 1 2"/>
                <a:gd name="G3" fmla="+- 21600 0 G2"/>
                <a:gd name="G4" fmla="+/ 3727 21600 2"/>
                <a:gd name="G5" fmla="+/ G1 0 2"/>
                <a:gd name="G6" fmla="*/ 21600 21600 3727"/>
                <a:gd name="G7" fmla="*/ G6 1 2"/>
                <a:gd name="G8" fmla="+- 21600 0 G7"/>
                <a:gd name="G9" fmla="*/ 21600 1 2"/>
                <a:gd name="G10" fmla="+- 3727 0 G9"/>
                <a:gd name="G11" fmla="?: G10 G8 0"/>
                <a:gd name="G12" fmla="?: G10 G7 21600"/>
                <a:gd name="T0" fmla="*/ 19736 w 21600"/>
                <a:gd name="T1" fmla="*/ 10800 h 21600"/>
                <a:gd name="T2" fmla="*/ 10800 w 21600"/>
                <a:gd name="T3" fmla="*/ 21600 h 21600"/>
                <a:gd name="T4" fmla="*/ 1864 w 21600"/>
                <a:gd name="T5" fmla="*/ 10800 h 21600"/>
                <a:gd name="T6" fmla="*/ 10800 w 21600"/>
                <a:gd name="T7" fmla="*/ 0 h 21600"/>
                <a:gd name="T8" fmla="*/ 3664 w 21600"/>
                <a:gd name="T9" fmla="*/ 3664 h 21600"/>
                <a:gd name="T10" fmla="*/ 17936 w 21600"/>
                <a:gd name="T11" fmla="*/ 17936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3727" y="21600"/>
                  </a:lnTo>
                  <a:lnTo>
                    <a:pt x="17873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" name="AutoShape 34"/>
            <p:cNvSpPr>
              <a:spLocks noChangeArrowheads="1"/>
            </p:cNvSpPr>
            <p:nvPr/>
          </p:nvSpPr>
          <p:spPr bwMode="auto">
            <a:xfrm>
              <a:off x="4016375" y="3141663"/>
              <a:ext cx="358775" cy="1079500"/>
            </a:xfrm>
            <a:custGeom>
              <a:avLst/>
              <a:gdLst>
                <a:gd name="G0" fmla="+- 3727 0 0"/>
                <a:gd name="G1" fmla="+- 21600 0 3727"/>
                <a:gd name="G2" fmla="*/ 3727 1 2"/>
                <a:gd name="G3" fmla="+- 21600 0 G2"/>
                <a:gd name="G4" fmla="+/ 3727 21600 2"/>
                <a:gd name="G5" fmla="+/ G1 0 2"/>
                <a:gd name="G6" fmla="*/ 21600 21600 3727"/>
                <a:gd name="G7" fmla="*/ G6 1 2"/>
                <a:gd name="G8" fmla="+- 21600 0 G7"/>
                <a:gd name="G9" fmla="*/ 21600 1 2"/>
                <a:gd name="G10" fmla="+- 3727 0 G9"/>
                <a:gd name="G11" fmla="?: G10 G8 0"/>
                <a:gd name="G12" fmla="?: G10 G7 21600"/>
                <a:gd name="T0" fmla="*/ 19736 w 21600"/>
                <a:gd name="T1" fmla="*/ 10800 h 21600"/>
                <a:gd name="T2" fmla="*/ 10800 w 21600"/>
                <a:gd name="T3" fmla="*/ 21600 h 21600"/>
                <a:gd name="T4" fmla="*/ 1864 w 21600"/>
                <a:gd name="T5" fmla="*/ 10800 h 21600"/>
                <a:gd name="T6" fmla="*/ 10800 w 21600"/>
                <a:gd name="T7" fmla="*/ 0 h 21600"/>
                <a:gd name="T8" fmla="*/ 3664 w 21600"/>
                <a:gd name="T9" fmla="*/ 3664 h 21600"/>
                <a:gd name="T10" fmla="*/ 17936 w 21600"/>
                <a:gd name="T11" fmla="*/ 17936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3727" y="21600"/>
                  </a:lnTo>
                  <a:lnTo>
                    <a:pt x="17873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" name="Oval 29"/>
            <p:cNvSpPr>
              <a:spLocks noChangeArrowheads="1"/>
            </p:cNvSpPr>
            <p:nvPr/>
          </p:nvSpPr>
          <p:spPr bwMode="auto">
            <a:xfrm>
              <a:off x="3729038" y="1484313"/>
              <a:ext cx="576262" cy="576262"/>
            </a:xfrm>
            <a:prstGeom prst="ellipse">
              <a:avLst/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" name="AutoShape 30"/>
            <p:cNvSpPr>
              <a:spLocks noChangeArrowheads="1"/>
            </p:cNvSpPr>
            <p:nvPr/>
          </p:nvSpPr>
          <p:spPr bwMode="auto">
            <a:xfrm>
              <a:off x="3584575" y="2060575"/>
              <a:ext cx="863600" cy="1152525"/>
            </a:xfrm>
            <a:prstGeom prst="roundRect">
              <a:avLst>
                <a:gd name="adj" fmla="val 10847"/>
              </a:avLst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" name="Rectangle 31"/>
            <p:cNvSpPr>
              <a:spLocks noChangeArrowheads="1"/>
            </p:cNvSpPr>
            <p:nvPr/>
          </p:nvSpPr>
          <p:spPr bwMode="auto">
            <a:xfrm>
              <a:off x="3584575" y="3068638"/>
              <a:ext cx="863600" cy="288925"/>
            </a:xfrm>
            <a:prstGeom prst="rect">
              <a:avLst/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30" name="Group 40"/>
            <p:cNvGrpSpPr>
              <a:grpSpLocks/>
            </p:cNvGrpSpPr>
            <p:nvPr/>
          </p:nvGrpSpPr>
          <p:grpSpPr bwMode="auto">
            <a:xfrm>
              <a:off x="3698875" y="4202113"/>
              <a:ext cx="276225" cy="165100"/>
              <a:chOff x="1170" y="3520"/>
              <a:chExt cx="318" cy="273"/>
            </a:xfrm>
          </p:grpSpPr>
          <p:sp>
            <p:nvSpPr>
              <p:cNvPr id="49" name="AutoShape 38"/>
              <p:cNvSpPr>
                <a:spLocks noChangeArrowheads="1"/>
              </p:cNvSpPr>
              <p:nvPr/>
            </p:nvSpPr>
            <p:spPr bwMode="auto">
              <a:xfrm>
                <a:off x="1170" y="3702"/>
                <a:ext cx="317" cy="91"/>
              </a:xfrm>
              <a:prstGeom prst="roundRect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0" name="AutoShape 39"/>
              <p:cNvSpPr>
                <a:spLocks noChangeArrowheads="1"/>
              </p:cNvSpPr>
              <p:nvPr/>
            </p:nvSpPr>
            <p:spPr bwMode="auto">
              <a:xfrm rot="-5400000">
                <a:off x="1215" y="3475"/>
                <a:ext cx="227" cy="318"/>
              </a:xfrm>
              <a:prstGeom prst="flowChartDelay">
                <a:avLst/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31" name="Group 41"/>
            <p:cNvGrpSpPr>
              <a:grpSpLocks/>
            </p:cNvGrpSpPr>
            <p:nvPr/>
          </p:nvGrpSpPr>
          <p:grpSpPr bwMode="auto">
            <a:xfrm>
              <a:off x="4057650" y="4202113"/>
              <a:ext cx="276225" cy="165100"/>
              <a:chOff x="1170" y="3520"/>
              <a:chExt cx="318" cy="273"/>
            </a:xfrm>
          </p:grpSpPr>
          <p:sp>
            <p:nvSpPr>
              <p:cNvPr id="47" name="AutoShape 42"/>
              <p:cNvSpPr>
                <a:spLocks noChangeArrowheads="1"/>
              </p:cNvSpPr>
              <p:nvPr/>
            </p:nvSpPr>
            <p:spPr bwMode="auto">
              <a:xfrm>
                <a:off x="1170" y="3702"/>
                <a:ext cx="317" cy="91"/>
              </a:xfrm>
              <a:prstGeom prst="roundRect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8" name="AutoShape 43"/>
              <p:cNvSpPr>
                <a:spLocks noChangeArrowheads="1"/>
              </p:cNvSpPr>
              <p:nvPr/>
            </p:nvSpPr>
            <p:spPr bwMode="auto">
              <a:xfrm rot="-5400000">
                <a:off x="1215" y="3475"/>
                <a:ext cx="227" cy="318"/>
              </a:xfrm>
              <a:prstGeom prst="flowChartDelay">
                <a:avLst/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32" name="Oval 50"/>
            <p:cNvSpPr>
              <a:spLocks noChangeArrowheads="1"/>
            </p:cNvSpPr>
            <p:nvPr/>
          </p:nvSpPr>
          <p:spPr bwMode="auto">
            <a:xfrm>
              <a:off x="4510088" y="2997200"/>
              <a:ext cx="215900" cy="215900"/>
            </a:xfrm>
            <a:prstGeom prst="ellipse">
              <a:avLst/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3" name="AutoShape 51"/>
            <p:cNvSpPr>
              <a:spLocks noChangeArrowheads="1"/>
            </p:cNvSpPr>
            <p:nvPr/>
          </p:nvSpPr>
          <p:spPr bwMode="auto">
            <a:xfrm rot="20700000" flipH="1">
              <a:off x="4392613" y="2055813"/>
              <a:ext cx="215900" cy="1008062"/>
            </a:xfrm>
            <a:prstGeom prst="roundRect">
              <a:avLst>
                <a:gd name="adj" fmla="val 50000"/>
              </a:avLst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4" name="AutoShape 52"/>
            <p:cNvSpPr>
              <a:spLocks noChangeArrowheads="1"/>
            </p:cNvSpPr>
            <p:nvPr/>
          </p:nvSpPr>
          <p:spPr bwMode="auto">
            <a:xfrm>
              <a:off x="4581525" y="3141663"/>
              <a:ext cx="71438" cy="287337"/>
            </a:xfrm>
            <a:prstGeom prst="roundRect">
              <a:avLst>
                <a:gd name="adj" fmla="val 50000"/>
              </a:avLst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5" name="AutoShape 53"/>
            <p:cNvSpPr>
              <a:spLocks noChangeArrowheads="1"/>
            </p:cNvSpPr>
            <p:nvPr/>
          </p:nvSpPr>
          <p:spPr bwMode="auto">
            <a:xfrm rot="10800000">
              <a:off x="4473575" y="3284538"/>
              <a:ext cx="288925" cy="792162"/>
            </a:xfrm>
            <a:custGeom>
              <a:avLst/>
              <a:gdLst>
                <a:gd name="G0" fmla="+- 2373 0 0"/>
                <a:gd name="G1" fmla="+- 21600 0 2373"/>
                <a:gd name="G2" fmla="*/ 2373 1 2"/>
                <a:gd name="G3" fmla="+- 21600 0 G2"/>
                <a:gd name="G4" fmla="+/ 2373 21600 2"/>
                <a:gd name="G5" fmla="+/ G1 0 2"/>
                <a:gd name="G6" fmla="*/ 21600 21600 2373"/>
                <a:gd name="G7" fmla="*/ G6 1 2"/>
                <a:gd name="G8" fmla="+- 21600 0 G7"/>
                <a:gd name="G9" fmla="*/ 21600 1 2"/>
                <a:gd name="G10" fmla="+- 2373 0 G9"/>
                <a:gd name="G11" fmla="?: G10 G8 0"/>
                <a:gd name="G12" fmla="?: G10 G7 21600"/>
                <a:gd name="T0" fmla="*/ 20413 w 21600"/>
                <a:gd name="T1" fmla="*/ 10800 h 21600"/>
                <a:gd name="T2" fmla="*/ 10800 w 21600"/>
                <a:gd name="T3" fmla="*/ 21600 h 21600"/>
                <a:gd name="T4" fmla="*/ 1187 w 21600"/>
                <a:gd name="T5" fmla="*/ 10800 h 21600"/>
                <a:gd name="T6" fmla="*/ 10800 w 21600"/>
                <a:gd name="T7" fmla="*/ 0 h 21600"/>
                <a:gd name="T8" fmla="*/ 2987 w 21600"/>
                <a:gd name="T9" fmla="*/ 2987 h 21600"/>
                <a:gd name="T10" fmla="*/ 18613 w 21600"/>
                <a:gd name="T11" fmla="*/ 18613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2373" y="21600"/>
                  </a:lnTo>
                  <a:lnTo>
                    <a:pt x="19227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36" name="Group 57"/>
            <p:cNvGrpSpPr>
              <a:grpSpLocks/>
            </p:cNvGrpSpPr>
            <p:nvPr/>
          </p:nvGrpSpPr>
          <p:grpSpPr bwMode="auto">
            <a:xfrm flipH="1">
              <a:off x="3297238" y="2055813"/>
              <a:ext cx="333375" cy="1157287"/>
              <a:chOff x="1975" y="1295"/>
              <a:chExt cx="210" cy="729"/>
            </a:xfrm>
          </p:grpSpPr>
          <p:sp>
            <p:nvSpPr>
              <p:cNvPr id="45" name="Oval 55"/>
              <p:cNvSpPr>
                <a:spLocks noChangeArrowheads="1"/>
              </p:cNvSpPr>
              <p:nvPr/>
            </p:nvSpPr>
            <p:spPr bwMode="auto">
              <a:xfrm>
                <a:off x="2049" y="1888"/>
                <a:ext cx="136" cy="136"/>
              </a:xfrm>
              <a:prstGeom prst="ellipse">
                <a:avLst/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6" name="AutoShape 56"/>
              <p:cNvSpPr>
                <a:spLocks noChangeArrowheads="1"/>
              </p:cNvSpPr>
              <p:nvPr/>
            </p:nvSpPr>
            <p:spPr bwMode="auto">
              <a:xfrm rot="20700000" flipH="1">
                <a:off x="1975" y="1295"/>
                <a:ext cx="136" cy="635"/>
              </a:xfrm>
              <a:prstGeom prst="roundRect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37" name="Group 70"/>
            <p:cNvGrpSpPr>
              <a:grpSpLocks/>
            </p:cNvGrpSpPr>
            <p:nvPr/>
          </p:nvGrpSpPr>
          <p:grpSpPr bwMode="auto">
            <a:xfrm>
              <a:off x="3729038" y="2133600"/>
              <a:ext cx="606425" cy="1008063"/>
              <a:chOff x="3422" y="1797"/>
              <a:chExt cx="681" cy="1132"/>
            </a:xfrm>
          </p:grpSpPr>
          <p:sp>
            <p:nvSpPr>
              <p:cNvPr id="38" name="AutoShape 61"/>
              <p:cNvSpPr>
                <a:spLocks noChangeArrowheads="1"/>
              </p:cNvSpPr>
              <p:nvPr/>
            </p:nvSpPr>
            <p:spPr bwMode="auto">
              <a:xfrm>
                <a:off x="3528" y="1888"/>
                <a:ext cx="136" cy="545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9" name="AutoShape 62"/>
              <p:cNvSpPr>
                <a:spLocks noChangeArrowheads="1"/>
              </p:cNvSpPr>
              <p:nvPr/>
            </p:nvSpPr>
            <p:spPr bwMode="auto">
              <a:xfrm>
                <a:off x="3679" y="1797"/>
                <a:ext cx="136" cy="635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0" name="AutoShape 63"/>
              <p:cNvSpPr>
                <a:spLocks noChangeArrowheads="1"/>
              </p:cNvSpPr>
              <p:nvPr/>
            </p:nvSpPr>
            <p:spPr bwMode="auto">
              <a:xfrm>
                <a:off x="3830" y="1888"/>
                <a:ext cx="136" cy="499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1" name="AutoShape 64"/>
              <p:cNvSpPr>
                <a:spLocks noChangeArrowheads="1"/>
              </p:cNvSpPr>
              <p:nvPr/>
            </p:nvSpPr>
            <p:spPr bwMode="auto">
              <a:xfrm>
                <a:off x="3982" y="2069"/>
                <a:ext cx="121" cy="451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2" name="AutoShape 65"/>
              <p:cNvSpPr>
                <a:spLocks noChangeArrowheads="1"/>
              </p:cNvSpPr>
              <p:nvPr/>
            </p:nvSpPr>
            <p:spPr bwMode="auto">
              <a:xfrm>
                <a:off x="3528" y="2341"/>
                <a:ext cx="575" cy="406"/>
              </a:xfrm>
              <a:prstGeom prst="roundRect">
                <a:avLst>
                  <a:gd name="adj" fmla="val 11972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3" name="AutoShape 66"/>
              <p:cNvSpPr>
                <a:spLocks noChangeArrowheads="1"/>
              </p:cNvSpPr>
              <p:nvPr/>
            </p:nvSpPr>
            <p:spPr bwMode="auto">
              <a:xfrm>
                <a:off x="3528" y="2432"/>
                <a:ext cx="575" cy="497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4" name="AutoShape 67"/>
              <p:cNvSpPr>
                <a:spLocks noChangeArrowheads="1"/>
              </p:cNvSpPr>
              <p:nvPr/>
            </p:nvSpPr>
            <p:spPr bwMode="auto">
              <a:xfrm rot="-2700000">
                <a:off x="3422" y="2257"/>
                <a:ext cx="181" cy="641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4348099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テキスト ボックス 51"/>
          <p:cNvSpPr txBox="1"/>
          <p:nvPr/>
        </p:nvSpPr>
        <p:spPr>
          <a:xfrm>
            <a:off x="5945" y="476668"/>
            <a:ext cx="9900055" cy="2862322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kumimoji="1" lang="ja-JP" altLang="en-US" sz="180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セールス</a:t>
            </a:r>
            <a:endParaRPr kumimoji="1" lang="ja-JP" altLang="en-US" sz="18000" b="1" spc="50" dirty="0">
              <a:ln w="11430"/>
              <a:gradFill flip="none" rotWithShape="1">
                <a:gsLst>
                  <a:gs pos="0">
                    <a:srgbClr val="FF0000">
                      <a:shade val="30000"/>
                      <a:satMod val="115000"/>
                    </a:srgbClr>
                  </a:gs>
                  <a:gs pos="50000">
                    <a:srgbClr val="FF0000">
                      <a:shade val="67500"/>
                      <a:satMod val="115000"/>
                    </a:srgbClr>
                  </a:gs>
                  <a:gs pos="100000">
                    <a:srgbClr val="FF0000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5945" y="3712883"/>
            <a:ext cx="7411179" cy="2862322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kumimoji="1" lang="ja-JP" altLang="en-US" sz="180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お断り</a:t>
            </a:r>
            <a:endParaRPr kumimoji="1" lang="ja-JP" altLang="en-US" sz="18000" b="1" spc="50" dirty="0">
              <a:ln w="11430"/>
              <a:gradFill flip="none" rotWithShape="1">
                <a:gsLst>
                  <a:gs pos="0">
                    <a:srgbClr val="FF0000">
                      <a:shade val="30000"/>
                      <a:satMod val="115000"/>
                    </a:srgbClr>
                  </a:gs>
                  <a:gs pos="50000">
                    <a:srgbClr val="FF0000">
                      <a:shade val="67500"/>
                      <a:satMod val="115000"/>
                    </a:srgbClr>
                  </a:gs>
                  <a:gs pos="100000">
                    <a:srgbClr val="FF0000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68" name="グループ化 67"/>
          <p:cNvGrpSpPr/>
          <p:nvPr/>
        </p:nvGrpSpPr>
        <p:grpSpPr>
          <a:xfrm>
            <a:off x="6753200" y="2718498"/>
            <a:ext cx="3152800" cy="4139951"/>
            <a:chOff x="5673725" y="1773238"/>
            <a:chExt cx="1150938" cy="1511300"/>
          </a:xfrm>
          <a:solidFill>
            <a:srgbClr val="FF0000"/>
          </a:solidFill>
        </p:grpSpPr>
        <p:grpSp>
          <p:nvGrpSpPr>
            <p:cNvPr id="69" name="Group 71"/>
            <p:cNvGrpSpPr>
              <a:grpSpLocks/>
            </p:cNvGrpSpPr>
            <p:nvPr/>
          </p:nvGrpSpPr>
          <p:grpSpPr bwMode="auto">
            <a:xfrm>
              <a:off x="5889625" y="1773238"/>
              <a:ext cx="606425" cy="1008062"/>
              <a:chOff x="3422" y="1797"/>
              <a:chExt cx="681" cy="1132"/>
            </a:xfrm>
            <a:grpFill/>
          </p:grpSpPr>
          <p:sp>
            <p:nvSpPr>
              <p:cNvPr id="71" name="AutoShape 72"/>
              <p:cNvSpPr>
                <a:spLocks noChangeArrowheads="1"/>
              </p:cNvSpPr>
              <p:nvPr/>
            </p:nvSpPr>
            <p:spPr bwMode="auto">
              <a:xfrm>
                <a:off x="3528" y="1888"/>
                <a:ext cx="136" cy="545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2" name="AutoShape 73"/>
              <p:cNvSpPr>
                <a:spLocks noChangeArrowheads="1"/>
              </p:cNvSpPr>
              <p:nvPr/>
            </p:nvSpPr>
            <p:spPr bwMode="auto">
              <a:xfrm>
                <a:off x="3679" y="1797"/>
                <a:ext cx="136" cy="635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3" name="AutoShape 74"/>
              <p:cNvSpPr>
                <a:spLocks noChangeArrowheads="1"/>
              </p:cNvSpPr>
              <p:nvPr/>
            </p:nvSpPr>
            <p:spPr bwMode="auto">
              <a:xfrm>
                <a:off x="3830" y="1888"/>
                <a:ext cx="136" cy="499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4" name="AutoShape 75"/>
              <p:cNvSpPr>
                <a:spLocks noChangeArrowheads="1"/>
              </p:cNvSpPr>
              <p:nvPr/>
            </p:nvSpPr>
            <p:spPr bwMode="auto">
              <a:xfrm>
                <a:off x="3982" y="2069"/>
                <a:ext cx="121" cy="451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5" name="AutoShape 76"/>
              <p:cNvSpPr>
                <a:spLocks noChangeArrowheads="1"/>
              </p:cNvSpPr>
              <p:nvPr/>
            </p:nvSpPr>
            <p:spPr bwMode="auto">
              <a:xfrm>
                <a:off x="3528" y="2341"/>
                <a:ext cx="575" cy="406"/>
              </a:xfrm>
              <a:prstGeom prst="roundRect">
                <a:avLst>
                  <a:gd name="adj" fmla="val 11972"/>
                </a:avLst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6" name="AutoShape 77"/>
              <p:cNvSpPr>
                <a:spLocks noChangeArrowheads="1"/>
              </p:cNvSpPr>
              <p:nvPr/>
            </p:nvSpPr>
            <p:spPr bwMode="auto">
              <a:xfrm>
                <a:off x="3528" y="2432"/>
                <a:ext cx="575" cy="497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7" name="AutoShape 78"/>
              <p:cNvSpPr>
                <a:spLocks noChangeArrowheads="1"/>
              </p:cNvSpPr>
              <p:nvPr/>
            </p:nvSpPr>
            <p:spPr bwMode="auto">
              <a:xfrm rot="-2700000">
                <a:off x="3422" y="2257"/>
                <a:ext cx="181" cy="641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70" name="AutoShape 79"/>
            <p:cNvSpPr>
              <a:spLocks noChangeArrowheads="1"/>
            </p:cNvSpPr>
            <p:nvPr/>
          </p:nvSpPr>
          <p:spPr bwMode="auto">
            <a:xfrm flipV="1">
              <a:off x="5673725" y="2708275"/>
              <a:ext cx="1150938" cy="576263"/>
            </a:xfrm>
            <a:custGeom>
              <a:avLst/>
              <a:gdLst>
                <a:gd name="G0" fmla="+- 7299 0 0"/>
                <a:gd name="G1" fmla="+- 21600 0 7299"/>
                <a:gd name="G2" fmla="*/ 7299 1 2"/>
                <a:gd name="G3" fmla="+- 21600 0 G2"/>
                <a:gd name="G4" fmla="+/ 7299 21600 2"/>
                <a:gd name="G5" fmla="+/ G1 0 2"/>
                <a:gd name="G6" fmla="*/ 21600 21600 7299"/>
                <a:gd name="G7" fmla="*/ G6 1 2"/>
                <a:gd name="G8" fmla="+- 21600 0 G7"/>
                <a:gd name="G9" fmla="*/ 21600 1 2"/>
                <a:gd name="G10" fmla="+- 7299 0 G9"/>
                <a:gd name="G11" fmla="?: G10 G8 0"/>
                <a:gd name="G12" fmla="?: G10 G7 21600"/>
                <a:gd name="T0" fmla="*/ 17950 w 21600"/>
                <a:gd name="T1" fmla="*/ 10800 h 21600"/>
                <a:gd name="T2" fmla="*/ 10800 w 21600"/>
                <a:gd name="T3" fmla="*/ 21600 h 21600"/>
                <a:gd name="T4" fmla="*/ 3650 w 21600"/>
                <a:gd name="T5" fmla="*/ 10800 h 21600"/>
                <a:gd name="T6" fmla="*/ 10800 w 21600"/>
                <a:gd name="T7" fmla="*/ 0 h 21600"/>
                <a:gd name="T8" fmla="*/ 5450 w 21600"/>
                <a:gd name="T9" fmla="*/ 5450 h 21600"/>
                <a:gd name="T10" fmla="*/ 16150 w 21600"/>
                <a:gd name="T11" fmla="*/ 1615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7299" y="21600"/>
                  </a:lnTo>
                  <a:lnTo>
                    <a:pt x="14301" y="21600"/>
                  </a:lnTo>
                  <a:lnTo>
                    <a:pt x="21600" y="0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909941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円/楕円 1"/>
          <p:cNvSpPr/>
          <p:nvPr/>
        </p:nvSpPr>
        <p:spPr>
          <a:xfrm>
            <a:off x="947555" y="353130"/>
            <a:ext cx="7920880" cy="6226220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0" y="5218164"/>
            <a:ext cx="9906000" cy="1631216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kumimoji="1" lang="ja-JP" altLang="en-US" sz="100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セールスお断り</a:t>
            </a:r>
            <a:endParaRPr kumimoji="1" lang="ja-JP" altLang="en-US" sz="10000" b="1" spc="50" dirty="0">
              <a:ln w="11430"/>
              <a:gradFill flip="none" rotWithShape="1">
                <a:gsLst>
                  <a:gs pos="0">
                    <a:srgbClr val="FF0000">
                      <a:shade val="30000"/>
                      <a:satMod val="115000"/>
                    </a:srgbClr>
                  </a:gs>
                  <a:gs pos="50000">
                    <a:srgbClr val="FF0000">
                      <a:shade val="67500"/>
                      <a:satMod val="115000"/>
                    </a:srgbClr>
                  </a:gs>
                  <a:gs pos="100000">
                    <a:srgbClr val="FF0000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272479" y="353130"/>
            <a:ext cx="9406045" cy="1200329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dist"/>
            <a:r>
              <a:rPr kumimoji="1" lang="ja-JP" altLang="en-US" sz="7200" b="1" spc="50" dirty="0" smtClean="0">
                <a:ln w="11430"/>
                <a:solidFill>
                  <a:sysClr val="windowText" lastClr="0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当店は全て</a:t>
            </a:r>
            <a:endParaRPr kumimoji="1" lang="ja-JP" altLang="en-US" sz="7200" b="1" spc="50" dirty="0">
              <a:ln w="11430"/>
              <a:solidFill>
                <a:sysClr val="windowText" lastClr="0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63" name="グループ化 62"/>
          <p:cNvGrpSpPr/>
          <p:nvPr/>
        </p:nvGrpSpPr>
        <p:grpSpPr>
          <a:xfrm>
            <a:off x="4058398" y="1553459"/>
            <a:ext cx="1758716" cy="3460270"/>
            <a:chOff x="3297238" y="1484313"/>
            <a:chExt cx="1465262" cy="2882900"/>
          </a:xfrm>
        </p:grpSpPr>
        <p:sp>
          <p:nvSpPr>
            <p:cNvPr id="64" name="AutoShape 32"/>
            <p:cNvSpPr>
              <a:spLocks noChangeArrowheads="1"/>
            </p:cNvSpPr>
            <p:nvPr/>
          </p:nvSpPr>
          <p:spPr bwMode="auto">
            <a:xfrm>
              <a:off x="3657600" y="3141663"/>
              <a:ext cx="358775" cy="1079500"/>
            </a:xfrm>
            <a:custGeom>
              <a:avLst/>
              <a:gdLst>
                <a:gd name="G0" fmla="+- 3727 0 0"/>
                <a:gd name="G1" fmla="+- 21600 0 3727"/>
                <a:gd name="G2" fmla="*/ 3727 1 2"/>
                <a:gd name="G3" fmla="+- 21600 0 G2"/>
                <a:gd name="G4" fmla="+/ 3727 21600 2"/>
                <a:gd name="G5" fmla="+/ G1 0 2"/>
                <a:gd name="G6" fmla="*/ 21600 21600 3727"/>
                <a:gd name="G7" fmla="*/ G6 1 2"/>
                <a:gd name="G8" fmla="+- 21600 0 G7"/>
                <a:gd name="G9" fmla="*/ 21600 1 2"/>
                <a:gd name="G10" fmla="+- 3727 0 G9"/>
                <a:gd name="G11" fmla="?: G10 G8 0"/>
                <a:gd name="G12" fmla="?: G10 G7 21600"/>
                <a:gd name="T0" fmla="*/ 19736 w 21600"/>
                <a:gd name="T1" fmla="*/ 10800 h 21600"/>
                <a:gd name="T2" fmla="*/ 10800 w 21600"/>
                <a:gd name="T3" fmla="*/ 21600 h 21600"/>
                <a:gd name="T4" fmla="*/ 1864 w 21600"/>
                <a:gd name="T5" fmla="*/ 10800 h 21600"/>
                <a:gd name="T6" fmla="*/ 10800 w 21600"/>
                <a:gd name="T7" fmla="*/ 0 h 21600"/>
                <a:gd name="T8" fmla="*/ 3664 w 21600"/>
                <a:gd name="T9" fmla="*/ 3664 h 21600"/>
                <a:gd name="T10" fmla="*/ 17936 w 21600"/>
                <a:gd name="T11" fmla="*/ 17936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3727" y="21600"/>
                  </a:lnTo>
                  <a:lnTo>
                    <a:pt x="17873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" name="AutoShape 34"/>
            <p:cNvSpPr>
              <a:spLocks noChangeArrowheads="1"/>
            </p:cNvSpPr>
            <p:nvPr/>
          </p:nvSpPr>
          <p:spPr bwMode="auto">
            <a:xfrm>
              <a:off x="4016375" y="3141663"/>
              <a:ext cx="358775" cy="1079500"/>
            </a:xfrm>
            <a:custGeom>
              <a:avLst/>
              <a:gdLst>
                <a:gd name="G0" fmla="+- 3727 0 0"/>
                <a:gd name="G1" fmla="+- 21600 0 3727"/>
                <a:gd name="G2" fmla="*/ 3727 1 2"/>
                <a:gd name="G3" fmla="+- 21600 0 G2"/>
                <a:gd name="G4" fmla="+/ 3727 21600 2"/>
                <a:gd name="G5" fmla="+/ G1 0 2"/>
                <a:gd name="G6" fmla="*/ 21600 21600 3727"/>
                <a:gd name="G7" fmla="*/ G6 1 2"/>
                <a:gd name="G8" fmla="+- 21600 0 G7"/>
                <a:gd name="G9" fmla="*/ 21600 1 2"/>
                <a:gd name="G10" fmla="+- 3727 0 G9"/>
                <a:gd name="G11" fmla="?: G10 G8 0"/>
                <a:gd name="G12" fmla="?: G10 G7 21600"/>
                <a:gd name="T0" fmla="*/ 19736 w 21600"/>
                <a:gd name="T1" fmla="*/ 10800 h 21600"/>
                <a:gd name="T2" fmla="*/ 10800 w 21600"/>
                <a:gd name="T3" fmla="*/ 21600 h 21600"/>
                <a:gd name="T4" fmla="*/ 1864 w 21600"/>
                <a:gd name="T5" fmla="*/ 10800 h 21600"/>
                <a:gd name="T6" fmla="*/ 10800 w 21600"/>
                <a:gd name="T7" fmla="*/ 0 h 21600"/>
                <a:gd name="T8" fmla="*/ 3664 w 21600"/>
                <a:gd name="T9" fmla="*/ 3664 h 21600"/>
                <a:gd name="T10" fmla="*/ 17936 w 21600"/>
                <a:gd name="T11" fmla="*/ 17936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3727" y="21600"/>
                  </a:lnTo>
                  <a:lnTo>
                    <a:pt x="17873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" name="Oval 29"/>
            <p:cNvSpPr>
              <a:spLocks noChangeArrowheads="1"/>
            </p:cNvSpPr>
            <p:nvPr/>
          </p:nvSpPr>
          <p:spPr bwMode="auto">
            <a:xfrm>
              <a:off x="3729038" y="1484313"/>
              <a:ext cx="576262" cy="576262"/>
            </a:xfrm>
            <a:prstGeom prst="ellipse">
              <a:avLst/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" name="AutoShape 30"/>
            <p:cNvSpPr>
              <a:spLocks noChangeArrowheads="1"/>
            </p:cNvSpPr>
            <p:nvPr/>
          </p:nvSpPr>
          <p:spPr bwMode="auto">
            <a:xfrm>
              <a:off x="3584575" y="2060575"/>
              <a:ext cx="863600" cy="1152525"/>
            </a:xfrm>
            <a:prstGeom prst="roundRect">
              <a:avLst>
                <a:gd name="adj" fmla="val 10847"/>
              </a:avLst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" name="Rectangle 31"/>
            <p:cNvSpPr>
              <a:spLocks noChangeArrowheads="1"/>
            </p:cNvSpPr>
            <p:nvPr/>
          </p:nvSpPr>
          <p:spPr bwMode="auto">
            <a:xfrm>
              <a:off x="3584575" y="3068638"/>
              <a:ext cx="863600" cy="288925"/>
            </a:xfrm>
            <a:prstGeom prst="rect">
              <a:avLst/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69" name="Group 40"/>
            <p:cNvGrpSpPr>
              <a:grpSpLocks/>
            </p:cNvGrpSpPr>
            <p:nvPr/>
          </p:nvGrpSpPr>
          <p:grpSpPr bwMode="auto">
            <a:xfrm>
              <a:off x="3698875" y="4202113"/>
              <a:ext cx="276225" cy="165100"/>
              <a:chOff x="1170" y="3520"/>
              <a:chExt cx="318" cy="273"/>
            </a:xfrm>
          </p:grpSpPr>
          <p:sp>
            <p:nvSpPr>
              <p:cNvPr id="88" name="AutoShape 38"/>
              <p:cNvSpPr>
                <a:spLocks noChangeArrowheads="1"/>
              </p:cNvSpPr>
              <p:nvPr/>
            </p:nvSpPr>
            <p:spPr bwMode="auto">
              <a:xfrm>
                <a:off x="1170" y="3702"/>
                <a:ext cx="317" cy="91"/>
              </a:xfrm>
              <a:prstGeom prst="roundRect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9" name="AutoShape 39"/>
              <p:cNvSpPr>
                <a:spLocks noChangeArrowheads="1"/>
              </p:cNvSpPr>
              <p:nvPr/>
            </p:nvSpPr>
            <p:spPr bwMode="auto">
              <a:xfrm rot="-5400000">
                <a:off x="1215" y="3475"/>
                <a:ext cx="227" cy="318"/>
              </a:xfrm>
              <a:prstGeom prst="flowChartDelay">
                <a:avLst/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70" name="Group 41"/>
            <p:cNvGrpSpPr>
              <a:grpSpLocks/>
            </p:cNvGrpSpPr>
            <p:nvPr/>
          </p:nvGrpSpPr>
          <p:grpSpPr bwMode="auto">
            <a:xfrm>
              <a:off x="4057650" y="4202113"/>
              <a:ext cx="276225" cy="165100"/>
              <a:chOff x="1170" y="3520"/>
              <a:chExt cx="318" cy="273"/>
            </a:xfrm>
          </p:grpSpPr>
          <p:sp>
            <p:nvSpPr>
              <p:cNvPr id="86" name="AutoShape 42"/>
              <p:cNvSpPr>
                <a:spLocks noChangeArrowheads="1"/>
              </p:cNvSpPr>
              <p:nvPr/>
            </p:nvSpPr>
            <p:spPr bwMode="auto">
              <a:xfrm>
                <a:off x="1170" y="3702"/>
                <a:ext cx="317" cy="91"/>
              </a:xfrm>
              <a:prstGeom prst="roundRect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7" name="AutoShape 43"/>
              <p:cNvSpPr>
                <a:spLocks noChangeArrowheads="1"/>
              </p:cNvSpPr>
              <p:nvPr/>
            </p:nvSpPr>
            <p:spPr bwMode="auto">
              <a:xfrm rot="-5400000">
                <a:off x="1215" y="3475"/>
                <a:ext cx="227" cy="318"/>
              </a:xfrm>
              <a:prstGeom prst="flowChartDelay">
                <a:avLst/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71" name="Oval 50"/>
            <p:cNvSpPr>
              <a:spLocks noChangeArrowheads="1"/>
            </p:cNvSpPr>
            <p:nvPr/>
          </p:nvSpPr>
          <p:spPr bwMode="auto">
            <a:xfrm>
              <a:off x="4510088" y="2997200"/>
              <a:ext cx="215900" cy="215900"/>
            </a:xfrm>
            <a:prstGeom prst="ellipse">
              <a:avLst/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" name="AutoShape 51"/>
            <p:cNvSpPr>
              <a:spLocks noChangeArrowheads="1"/>
            </p:cNvSpPr>
            <p:nvPr/>
          </p:nvSpPr>
          <p:spPr bwMode="auto">
            <a:xfrm rot="20700000" flipH="1">
              <a:off x="4392613" y="2055813"/>
              <a:ext cx="215900" cy="1008062"/>
            </a:xfrm>
            <a:prstGeom prst="roundRect">
              <a:avLst>
                <a:gd name="adj" fmla="val 50000"/>
              </a:avLst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3" name="AutoShape 52"/>
            <p:cNvSpPr>
              <a:spLocks noChangeArrowheads="1"/>
            </p:cNvSpPr>
            <p:nvPr/>
          </p:nvSpPr>
          <p:spPr bwMode="auto">
            <a:xfrm>
              <a:off x="4581525" y="3141663"/>
              <a:ext cx="71438" cy="287337"/>
            </a:xfrm>
            <a:prstGeom prst="roundRect">
              <a:avLst>
                <a:gd name="adj" fmla="val 50000"/>
              </a:avLst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4" name="AutoShape 53"/>
            <p:cNvSpPr>
              <a:spLocks noChangeArrowheads="1"/>
            </p:cNvSpPr>
            <p:nvPr/>
          </p:nvSpPr>
          <p:spPr bwMode="auto">
            <a:xfrm rot="10800000">
              <a:off x="4473575" y="3284538"/>
              <a:ext cx="288925" cy="792162"/>
            </a:xfrm>
            <a:custGeom>
              <a:avLst/>
              <a:gdLst>
                <a:gd name="G0" fmla="+- 2373 0 0"/>
                <a:gd name="G1" fmla="+- 21600 0 2373"/>
                <a:gd name="G2" fmla="*/ 2373 1 2"/>
                <a:gd name="G3" fmla="+- 21600 0 G2"/>
                <a:gd name="G4" fmla="+/ 2373 21600 2"/>
                <a:gd name="G5" fmla="+/ G1 0 2"/>
                <a:gd name="G6" fmla="*/ 21600 21600 2373"/>
                <a:gd name="G7" fmla="*/ G6 1 2"/>
                <a:gd name="G8" fmla="+- 21600 0 G7"/>
                <a:gd name="G9" fmla="*/ 21600 1 2"/>
                <a:gd name="G10" fmla="+- 2373 0 G9"/>
                <a:gd name="G11" fmla="?: G10 G8 0"/>
                <a:gd name="G12" fmla="?: G10 G7 21600"/>
                <a:gd name="T0" fmla="*/ 20413 w 21600"/>
                <a:gd name="T1" fmla="*/ 10800 h 21600"/>
                <a:gd name="T2" fmla="*/ 10800 w 21600"/>
                <a:gd name="T3" fmla="*/ 21600 h 21600"/>
                <a:gd name="T4" fmla="*/ 1187 w 21600"/>
                <a:gd name="T5" fmla="*/ 10800 h 21600"/>
                <a:gd name="T6" fmla="*/ 10800 w 21600"/>
                <a:gd name="T7" fmla="*/ 0 h 21600"/>
                <a:gd name="T8" fmla="*/ 2987 w 21600"/>
                <a:gd name="T9" fmla="*/ 2987 h 21600"/>
                <a:gd name="T10" fmla="*/ 18613 w 21600"/>
                <a:gd name="T11" fmla="*/ 18613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2373" y="21600"/>
                  </a:lnTo>
                  <a:lnTo>
                    <a:pt x="19227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75" name="Group 57"/>
            <p:cNvGrpSpPr>
              <a:grpSpLocks/>
            </p:cNvGrpSpPr>
            <p:nvPr/>
          </p:nvGrpSpPr>
          <p:grpSpPr bwMode="auto">
            <a:xfrm flipH="1">
              <a:off x="3297238" y="2055813"/>
              <a:ext cx="333375" cy="1157287"/>
              <a:chOff x="1975" y="1295"/>
              <a:chExt cx="210" cy="729"/>
            </a:xfrm>
          </p:grpSpPr>
          <p:sp>
            <p:nvSpPr>
              <p:cNvPr id="84" name="Oval 55"/>
              <p:cNvSpPr>
                <a:spLocks noChangeArrowheads="1"/>
              </p:cNvSpPr>
              <p:nvPr/>
            </p:nvSpPr>
            <p:spPr bwMode="auto">
              <a:xfrm>
                <a:off x="2049" y="1888"/>
                <a:ext cx="136" cy="136"/>
              </a:xfrm>
              <a:prstGeom prst="ellipse">
                <a:avLst/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5" name="AutoShape 56"/>
              <p:cNvSpPr>
                <a:spLocks noChangeArrowheads="1"/>
              </p:cNvSpPr>
              <p:nvPr/>
            </p:nvSpPr>
            <p:spPr bwMode="auto">
              <a:xfrm rot="20700000" flipH="1">
                <a:off x="1975" y="1295"/>
                <a:ext cx="136" cy="635"/>
              </a:xfrm>
              <a:prstGeom prst="roundRect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76" name="Group 70"/>
            <p:cNvGrpSpPr>
              <a:grpSpLocks/>
            </p:cNvGrpSpPr>
            <p:nvPr/>
          </p:nvGrpSpPr>
          <p:grpSpPr bwMode="auto">
            <a:xfrm>
              <a:off x="3729038" y="2133600"/>
              <a:ext cx="606425" cy="1008063"/>
              <a:chOff x="3422" y="1797"/>
              <a:chExt cx="681" cy="1132"/>
            </a:xfrm>
          </p:grpSpPr>
          <p:sp>
            <p:nvSpPr>
              <p:cNvPr id="77" name="AutoShape 61"/>
              <p:cNvSpPr>
                <a:spLocks noChangeArrowheads="1"/>
              </p:cNvSpPr>
              <p:nvPr/>
            </p:nvSpPr>
            <p:spPr bwMode="auto">
              <a:xfrm>
                <a:off x="3528" y="1888"/>
                <a:ext cx="136" cy="545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8" name="AutoShape 62"/>
              <p:cNvSpPr>
                <a:spLocks noChangeArrowheads="1"/>
              </p:cNvSpPr>
              <p:nvPr/>
            </p:nvSpPr>
            <p:spPr bwMode="auto">
              <a:xfrm>
                <a:off x="3679" y="1797"/>
                <a:ext cx="136" cy="635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9" name="AutoShape 63"/>
              <p:cNvSpPr>
                <a:spLocks noChangeArrowheads="1"/>
              </p:cNvSpPr>
              <p:nvPr/>
            </p:nvSpPr>
            <p:spPr bwMode="auto">
              <a:xfrm>
                <a:off x="3830" y="1888"/>
                <a:ext cx="136" cy="499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0" name="AutoShape 64"/>
              <p:cNvSpPr>
                <a:spLocks noChangeArrowheads="1"/>
              </p:cNvSpPr>
              <p:nvPr/>
            </p:nvSpPr>
            <p:spPr bwMode="auto">
              <a:xfrm>
                <a:off x="3982" y="2069"/>
                <a:ext cx="121" cy="451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1" name="AutoShape 65"/>
              <p:cNvSpPr>
                <a:spLocks noChangeArrowheads="1"/>
              </p:cNvSpPr>
              <p:nvPr/>
            </p:nvSpPr>
            <p:spPr bwMode="auto">
              <a:xfrm>
                <a:off x="3528" y="2341"/>
                <a:ext cx="575" cy="406"/>
              </a:xfrm>
              <a:prstGeom prst="roundRect">
                <a:avLst>
                  <a:gd name="adj" fmla="val 11972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2" name="AutoShape 66"/>
              <p:cNvSpPr>
                <a:spLocks noChangeArrowheads="1"/>
              </p:cNvSpPr>
              <p:nvPr/>
            </p:nvSpPr>
            <p:spPr bwMode="auto">
              <a:xfrm>
                <a:off x="3528" y="2432"/>
                <a:ext cx="575" cy="497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3" name="AutoShape 67"/>
              <p:cNvSpPr>
                <a:spLocks noChangeArrowheads="1"/>
              </p:cNvSpPr>
              <p:nvPr/>
            </p:nvSpPr>
            <p:spPr bwMode="auto">
              <a:xfrm rot="-2700000">
                <a:off x="3422" y="2257"/>
                <a:ext cx="181" cy="641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870301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" name="グループ化 31"/>
          <p:cNvGrpSpPr/>
          <p:nvPr/>
        </p:nvGrpSpPr>
        <p:grpSpPr>
          <a:xfrm>
            <a:off x="2408159" y="145246"/>
            <a:ext cx="5134683" cy="6742367"/>
            <a:chOff x="5673725" y="1773238"/>
            <a:chExt cx="1150938" cy="1511300"/>
          </a:xfrm>
          <a:solidFill>
            <a:srgbClr val="FF9999"/>
          </a:solidFill>
        </p:grpSpPr>
        <p:grpSp>
          <p:nvGrpSpPr>
            <p:cNvPr id="33" name="Group 71"/>
            <p:cNvGrpSpPr>
              <a:grpSpLocks/>
            </p:cNvGrpSpPr>
            <p:nvPr/>
          </p:nvGrpSpPr>
          <p:grpSpPr bwMode="auto">
            <a:xfrm>
              <a:off x="5889625" y="1773238"/>
              <a:ext cx="606425" cy="1008062"/>
              <a:chOff x="3422" y="1797"/>
              <a:chExt cx="681" cy="1132"/>
            </a:xfrm>
            <a:grpFill/>
          </p:grpSpPr>
          <p:sp>
            <p:nvSpPr>
              <p:cNvPr id="35" name="AutoShape 72"/>
              <p:cNvSpPr>
                <a:spLocks noChangeArrowheads="1"/>
              </p:cNvSpPr>
              <p:nvPr/>
            </p:nvSpPr>
            <p:spPr bwMode="auto">
              <a:xfrm>
                <a:off x="3528" y="1888"/>
                <a:ext cx="136" cy="545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6" name="AutoShape 73"/>
              <p:cNvSpPr>
                <a:spLocks noChangeArrowheads="1"/>
              </p:cNvSpPr>
              <p:nvPr/>
            </p:nvSpPr>
            <p:spPr bwMode="auto">
              <a:xfrm>
                <a:off x="3679" y="1797"/>
                <a:ext cx="136" cy="635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7" name="AutoShape 74"/>
              <p:cNvSpPr>
                <a:spLocks noChangeArrowheads="1"/>
              </p:cNvSpPr>
              <p:nvPr/>
            </p:nvSpPr>
            <p:spPr bwMode="auto">
              <a:xfrm>
                <a:off x="3830" y="1888"/>
                <a:ext cx="136" cy="499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8" name="AutoShape 75"/>
              <p:cNvSpPr>
                <a:spLocks noChangeArrowheads="1"/>
              </p:cNvSpPr>
              <p:nvPr/>
            </p:nvSpPr>
            <p:spPr bwMode="auto">
              <a:xfrm>
                <a:off x="3982" y="2069"/>
                <a:ext cx="121" cy="451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9" name="AutoShape 76"/>
              <p:cNvSpPr>
                <a:spLocks noChangeArrowheads="1"/>
              </p:cNvSpPr>
              <p:nvPr/>
            </p:nvSpPr>
            <p:spPr bwMode="auto">
              <a:xfrm>
                <a:off x="3528" y="2341"/>
                <a:ext cx="575" cy="406"/>
              </a:xfrm>
              <a:prstGeom prst="roundRect">
                <a:avLst>
                  <a:gd name="adj" fmla="val 11972"/>
                </a:avLst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0" name="AutoShape 77"/>
              <p:cNvSpPr>
                <a:spLocks noChangeArrowheads="1"/>
              </p:cNvSpPr>
              <p:nvPr/>
            </p:nvSpPr>
            <p:spPr bwMode="auto">
              <a:xfrm>
                <a:off x="3528" y="2432"/>
                <a:ext cx="575" cy="497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1" name="AutoShape 78"/>
              <p:cNvSpPr>
                <a:spLocks noChangeArrowheads="1"/>
              </p:cNvSpPr>
              <p:nvPr/>
            </p:nvSpPr>
            <p:spPr bwMode="auto">
              <a:xfrm rot="-2700000">
                <a:off x="3422" y="2257"/>
                <a:ext cx="181" cy="641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34" name="AutoShape 79"/>
            <p:cNvSpPr>
              <a:spLocks noChangeArrowheads="1"/>
            </p:cNvSpPr>
            <p:nvPr/>
          </p:nvSpPr>
          <p:spPr bwMode="auto">
            <a:xfrm flipV="1">
              <a:off x="5673725" y="2708275"/>
              <a:ext cx="1150938" cy="576263"/>
            </a:xfrm>
            <a:custGeom>
              <a:avLst/>
              <a:gdLst>
                <a:gd name="G0" fmla="+- 7299 0 0"/>
                <a:gd name="G1" fmla="+- 21600 0 7299"/>
                <a:gd name="G2" fmla="*/ 7299 1 2"/>
                <a:gd name="G3" fmla="+- 21600 0 G2"/>
                <a:gd name="G4" fmla="+/ 7299 21600 2"/>
                <a:gd name="G5" fmla="+/ G1 0 2"/>
                <a:gd name="G6" fmla="*/ 21600 21600 7299"/>
                <a:gd name="G7" fmla="*/ G6 1 2"/>
                <a:gd name="G8" fmla="+- 21600 0 G7"/>
                <a:gd name="G9" fmla="*/ 21600 1 2"/>
                <a:gd name="G10" fmla="+- 7299 0 G9"/>
                <a:gd name="G11" fmla="?: G10 G8 0"/>
                <a:gd name="G12" fmla="?: G10 G7 21600"/>
                <a:gd name="T0" fmla="*/ 17950 w 21600"/>
                <a:gd name="T1" fmla="*/ 10800 h 21600"/>
                <a:gd name="T2" fmla="*/ 10800 w 21600"/>
                <a:gd name="T3" fmla="*/ 21600 h 21600"/>
                <a:gd name="T4" fmla="*/ 3650 w 21600"/>
                <a:gd name="T5" fmla="*/ 10800 h 21600"/>
                <a:gd name="T6" fmla="*/ 10800 w 21600"/>
                <a:gd name="T7" fmla="*/ 0 h 21600"/>
                <a:gd name="T8" fmla="*/ 5450 w 21600"/>
                <a:gd name="T9" fmla="*/ 5450 h 21600"/>
                <a:gd name="T10" fmla="*/ 16150 w 21600"/>
                <a:gd name="T11" fmla="*/ 1615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7299" y="21600"/>
                  </a:lnTo>
                  <a:lnTo>
                    <a:pt x="14301" y="21600"/>
                  </a:lnTo>
                  <a:lnTo>
                    <a:pt x="21600" y="0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sp>
        <p:nvSpPr>
          <p:cNvPr id="42" name="テキスト ボックス 41"/>
          <p:cNvSpPr txBox="1"/>
          <p:nvPr/>
        </p:nvSpPr>
        <p:spPr>
          <a:xfrm>
            <a:off x="0" y="5049180"/>
            <a:ext cx="9906000" cy="1631216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kumimoji="1" lang="ja-JP" altLang="en-US" sz="100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セールスお断り</a:t>
            </a:r>
            <a:endParaRPr kumimoji="1" lang="ja-JP" altLang="en-US" sz="10000" b="1" spc="50" dirty="0">
              <a:ln w="11430"/>
              <a:gradFill flip="none" rotWithShape="1">
                <a:gsLst>
                  <a:gs pos="0">
                    <a:srgbClr val="FF0000">
                      <a:shade val="30000"/>
                      <a:satMod val="115000"/>
                    </a:srgbClr>
                  </a:gs>
                  <a:gs pos="50000">
                    <a:srgbClr val="FF0000">
                      <a:shade val="67500"/>
                      <a:satMod val="115000"/>
                    </a:srgbClr>
                  </a:gs>
                  <a:gs pos="100000">
                    <a:srgbClr val="FF0000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382112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13</Words>
  <Application>Microsoft Office PowerPoint</Application>
  <PresentationFormat>A4 210 x 297 mm</PresentationFormat>
  <Paragraphs>9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pop158_セールスお断り</dc:title>
  <dc:subject>pop158_セールスお断り</dc:subject>
  <dc:creator>http://www.digipot.net</dc:creator>
  <cp:lastModifiedBy/>
  <cp:revision>1</cp:revision>
  <dcterms:created xsi:type="dcterms:W3CDTF">2013-12-26T01:40:23Z</dcterms:created>
  <dcterms:modified xsi:type="dcterms:W3CDTF">2014-01-30T05:05:30Z</dcterms:modified>
  <cp:version>1</cp:version>
</cp:coreProperties>
</file>